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10/17/2025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CF9E9-9CAD-4F8C-B591-088B50830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2468879"/>
            <a:ext cx="9966960" cy="1999151"/>
          </a:xfrm>
        </p:spPr>
        <p:txBody>
          <a:bodyPr/>
          <a:lstStyle/>
          <a:p>
            <a:r>
              <a:rPr lang="es-ES" sz="8000" dirty="0"/>
              <a:t>El viaje del héroe</a:t>
            </a:r>
            <a:br>
              <a:rPr lang="es-ES" sz="8000" dirty="0"/>
            </a:br>
            <a:br>
              <a:rPr lang="es-ES" sz="8000" dirty="0"/>
            </a:br>
            <a:r>
              <a:rPr lang="es-ES" sz="4400" dirty="0" err="1"/>
              <a:t>EShrek</a:t>
            </a:r>
            <a:r>
              <a:rPr lang="es-ES" sz="4400" dirty="0"/>
              <a:t> y el despertar digital</a:t>
            </a:r>
            <a:br>
              <a:rPr lang="es-ES" sz="4400" dirty="0"/>
            </a:br>
            <a:br>
              <a:rPr lang="es-ES" sz="4400" dirty="0"/>
            </a:br>
            <a:endParaRPr lang="es-ES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54E031-FA20-4D05-9E6D-128CBBEE9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46480"/>
          </a:xfrm>
        </p:spPr>
        <p:txBody>
          <a:bodyPr/>
          <a:lstStyle/>
          <a:p>
            <a:r>
              <a:rPr lang="es-ES" sz="2400" dirty="0"/>
              <a:t>Pixar Pitch </a:t>
            </a:r>
          </a:p>
          <a:p>
            <a:r>
              <a:rPr lang="es-ES" sz="2000" dirty="0"/>
              <a:t>(</a:t>
            </a:r>
            <a:r>
              <a:rPr lang="es-ES" sz="2000" dirty="0" err="1"/>
              <a:t>StoryTelling</a:t>
            </a:r>
            <a:r>
              <a:rPr lang="es-ES" sz="2000" dirty="0"/>
              <a:t> </a:t>
            </a:r>
            <a:r>
              <a:rPr lang="es-ES" sz="2000" dirty="0" err="1"/>
              <a:t>Pattern</a:t>
            </a:r>
            <a:r>
              <a:rPr lang="es-ES" sz="2000" dirty="0"/>
              <a:t>)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AE02549-61E4-9D9F-5BD6-EB5D015393BD}"/>
              </a:ext>
            </a:extLst>
          </p:cNvPr>
          <p:cNvSpPr txBox="1">
            <a:spLocks/>
          </p:cNvSpPr>
          <p:nvPr/>
        </p:nvSpPr>
        <p:spPr>
          <a:xfrm>
            <a:off x="8181848" y="5669450"/>
            <a:ext cx="3222752" cy="104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/>
              <a:t>Enrique Ruiz Andrés</a:t>
            </a:r>
          </a:p>
          <a:p>
            <a:r>
              <a:rPr lang="es-ES" sz="2400" dirty="0"/>
              <a:t>SOFT SKILLS</a:t>
            </a:r>
          </a:p>
        </p:txBody>
      </p:sp>
    </p:spTree>
    <p:extLst>
      <p:ext uri="{BB962C8B-B14F-4D97-AF65-F5344CB8AC3E}">
        <p14:creationId xmlns:p14="http://schemas.microsoft.com/office/powerpoint/2010/main" val="291676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6" name="Imagen 5" descr="Imagen en blanco y negro de una computadora&#10;&#10;El contenido generado por IA puede ser incorrecto.">
            <a:extLst>
              <a:ext uri="{FF2B5EF4-FFF2-40B4-BE49-F238E27FC236}">
                <a16:creationId xmlns:a16="http://schemas.microsoft.com/office/drawing/2014/main" id="{65F795F2-8A55-8BF5-6562-DEAC69A2CB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  <a:alphaModFix amt="80000"/>
          </a:blip>
          <a:srcRect t="13192" r="2" b="11135"/>
          <a:stretch>
            <a:fillRect/>
          </a:stretch>
        </p:blipFill>
        <p:spPr>
          <a:xfrm>
            <a:off x="3132160" y="1021"/>
            <a:ext cx="9059839" cy="6855958"/>
          </a:xfrm>
          <a:prstGeom prst="rect">
            <a:avLst/>
          </a:prstGeom>
          <a:noFill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67491-8DC4-4A39-8A37-58B2F086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1BB611-E61B-4F0C-94FF-6D907EA8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978" y="183024"/>
            <a:ext cx="4920019" cy="202155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HABÍA UNA VEZ … 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A5659F-5264-4CFC-8CC5-F604A336A8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27" r="20298"/>
          <a:stretch>
            <a:fillRect/>
          </a:stretch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F6C73E-507A-41BC-AF6E-01D397CB5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110" y="2419444"/>
            <a:ext cx="4920019" cy="4082956"/>
          </a:xfrm>
        </p:spPr>
        <p:txBody>
          <a:bodyPr>
            <a:normAutofit lnSpcReduction="10000"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 Un ingeniero informático llamado </a:t>
            </a:r>
            <a:r>
              <a:rPr lang="es-ES" sz="2400" dirty="0" err="1">
                <a:solidFill>
                  <a:srgbClr val="FFFFFF"/>
                </a:solidFill>
              </a:rPr>
              <a:t>Eshrek</a:t>
            </a:r>
            <a:r>
              <a:rPr lang="es-ES" sz="2400" dirty="0">
                <a:solidFill>
                  <a:srgbClr val="FFFFFF"/>
                </a:solidFill>
              </a:rPr>
              <a:t> que vivía tranquilo en su </a:t>
            </a:r>
            <a:r>
              <a:rPr lang="es-ES" sz="2400">
                <a:solidFill>
                  <a:srgbClr val="FFFFFF"/>
                </a:solidFill>
              </a:rPr>
              <a:t>“ciénaga </a:t>
            </a:r>
            <a:r>
              <a:rPr lang="es-ES" sz="2400" dirty="0">
                <a:solidFill>
                  <a:srgbClr val="FFFFFF"/>
                </a:solidFill>
              </a:rPr>
              <a:t>digital”: un viejo ordenador lleno de polvo, cables enredados y carpetas llamadas </a:t>
            </a:r>
            <a:r>
              <a:rPr lang="es-ES" sz="2400" i="1" dirty="0">
                <a:solidFill>
                  <a:srgbClr val="FFFFFF"/>
                </a:solidFill>
              </a:rPr>
              <a:t>&lt;cosas importantes&gt; </a:t>
            </a:r>
            <a:r>
              <a:rPr lang="es-ES" sz="2400" dirty="0">
                <a:solidFill>
                  <a:srgbClr val="FFFFFF"/>
                </a:solidFill>
              </a:rPr>
              <a:t>que nadie abría desde 2012. </a:t>
            </a:r>
          </a:p>
          <a:p>
            <a:r>
              <a:rPr lang="es-ES" sz="2400" dirty="0">
                <a:solidFill>
                  <a:srgbClr val="FFFFFF"/>
                </a:solidFill>
              </a:rPr>
              <a:t>Era algo rudo y cabezota, pero en el fondo sentía nostalgia de sus tiempos dorados como experto tecnológico</a:t>
            </a:r>
            <a:r>
              <a:rPr lang="es-ES" dirty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7D9359-6216-4C32-9A60-D601E5582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409EBBC-4EF2-4ABA-A7EE-2D9F807F0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7983B73-5C22-4373-ACE8-713BB641D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20818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36F4B-95CC-49B8-B9BE-DD1845E9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es-ES" sz="4400"/>
              <a:t>ALGUNOS días…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AD38EF-D3AC-48AA-A072-ADD89789B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/>
          </a:bodyPr>
          <a:lstStyle/>
          <a:p>
            <a:r>
              <a:rPr lang="es-ES" sz="2400" dirty="0"/>
              <a:t>Arreglaba pequeños problemas para sus vecinos —programas lentos, contraseñas olvidadas, pantallas azules—, y creía que con eso bastaba.</a:t>
            </a:r>
          </a:p>
          <a:p>
            <a:r>
              <a:rPr lang="es-ES" sz="2400" dirty="0"/>
              <a:t> Pero en realidad, su conocimiento se estaba oxidando como un viejo disco duro.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4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Pantalla de celular con imagen de hombre&#10;&#10;El contenido generado por IA puede ser incorrecto.">
            <a:extLst>
              <a:ext uri="{FF2B5EF4-FFF2-40B4-BE49-F238E27FC236}">
                <a16:creationId xmlns:a16="http://schemas.microsoft.com/office/drawing/2014/main" id="{7DE8952C-CBF5-A6E4-F159-88D4913B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881" y="356523"/>
            <a:ext cx="4836280" cy="4159201"/>
          </a:xfrm>
          <a:prstGeom prst="rect">
            <a:avLst/>
          </a:prstGeom>
        </p:spPr>
      </p:pic>
      <p:pic>
        <p:nvPicPr>
          <p:cNvPr id="9" name="Imagen 8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E7A7D4B1-E658-0E75-C8BB-0334853F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707" y="5531370"/>
            <a:ext cx="3158454" cy="96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69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4692A-E3C9-B743-7C66-B224935D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HASTA QUE UN DÍA…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B87BA30-4444-377D-F9AF-97A28AFBDC61}"/>
              </a:ext>
            </a:extLst>
          </p:cNvPr>
          <p:cNvSpPr txBox="1">
            <a:spLocks/>
          </p:cNvSpPr>
          <p:nvPr/>
        </p:nvSpPr>
        <p:spPr>
          <a:xfrm>
            <a:off x="902934" y="1749260"/>
            <a:ext cx="6441294" cy="4461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300" dirty="0"/>
              <a:t>Su viejo amigo </a:t>
            </a:r>
            <a:r>
              <a:rPr lang="es-ES" sz="2300" b="1" dirty="0"/>
              <a:t>MOLL·E</a:t>
            </a:r>
            <a:r>
              <a:rPr lang="es-ES" sz="2300" dirty="0"/>
              <a:t>, un robot que él mismo había reparado años atrás, empezó a fallar. </a:t>
            </a:r>
          </a:p>
          <a:p>
            <a:r>
              <a:rPr lang="es-ES" sz="2300" dirty="0"/>
              <a:t>Al intentar arreglarlo, </a:t>
            </a:r>
            <a:r>
              <a:rPr lang="es-ES" sz="2300" dirty="0" err="1"/>
              <a:t>Eshrek</a:t>
            </a:r>
            <a:r>
              <a:rPr lang="es-ES" sz="2300" dirty="0"/>
              <a:t> descubrió que ya no entendía ni la mitad del código.</a:t>
            </a:r>
          </a:p>
          <a:p>
            <a:r>
              <a:rPr lang="es-ES" sz="2300" dirty="0"/>
              <a:t> “¿Qué demonios es esto de </a:t>
            </a:r>
            <a:r>
              <a:rPr lang="es-ES" sz="2300" i="1" dirty="0"/>
              <a:t>Python</a:t>
            </a:r>
            <a:r>
              <a:rPr lang="es-ES" sz="2300" dirty="0"/>
              <a:t>? ¡Yo solo sabía Java, C, C++ y poco más!”. Él aún seguía solo con objetos y punteros en la cabeza “*&amp;*&amp;*!!!”</a:t>
            </a:r>
          </a:p>
          <a:p>
            <a:r>
              <a:rPr lang="es-ES" sz="2300" dirty="0"/>
              <a:t>Estaba claro que alguien había intentado reprogramar a MOLL·E, y ahora debería aprender Python a fondo </a:t>
            </a:r>
            <a:r>
              <a:rPr lang="es-ES" sz="2300"/>
              <a:t>para restaurarlo.</a:t>
            </a:r>
            <a:endParaRPr lang="es-ES" sz="2300" dirty="0"/>
          </a:p>
        </p:txBody>
      </p:sp>
      <p:pic>
        <p:nvPicPr>
          <p:cNvPr id="8" name="Imagen 7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CD00A66D-D09D-9BA3-F47F-D2BCA2C7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28" y="1749261"/>
            <a:ext cx="4056453" cy="425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8571F0-47CE-4A18-AA94-62E9CA930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401980"/>
            <a:ext cx="4869179" cy="1517984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rgbClr val="000000"/>
                </a:solidFill>
              </a:rPr>
              <a:t>Y entonces…</a:t>
            </a:r>
          </a:p>
        </p:txBody>
      </p:sp>
      <p:pic>
        <p:nvPicPr>
          <p:cNvPr id="8" name="Imagen 7" descr="Un dibuj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B98C601A-298C-83FB-6DA1-5FB1B2DDB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18" r="24319" b="2"/>
          <a:stretch>
            <a:fillRect/>
          </a:stretch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723EA-8102-4BFF-AA7B-EAB7951B4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1919964"/>
            <a:ext cx="4869179" cy="4716442"/>
          </a:xfrm>
        </p:spPr>
        <p:txBody>
          <a:bodyPr anchor="t">
            <a:noAutofit/>
          </a:bodyPr>
          <a:lstStyle/>
          <a:p>
            <a:r>
              <a:rPr lang="es-ES" sz="2800" dirty="0">
                <a:solidFill>
                  <a:srgbClr val="000000"/>
                </a:solidFill>
              </a:rPr>
              <a:t>Sintió rechazo hacia su propia “llamada interior”: ¿volver a aprender?, ¿actualizarse?, ¿salir del pantano mental?.</a:t>
            </a:r>
          </a:p>
          <a:p>
            <a:r>
              <a:rPr lang="es-ES" sz="2800" dirty="0">
                <a:solidFill>
                  <a:srgbClr val="000000"/>
                </a:solidFill>
              </a:rPr>
              <a:t> Se inventaba excusas: “No tengo tiempo”, “ya soy mayor”, “la nube es un invento para robarte el alma”, </a:t>
            </a:r>
            <a:r>
              <a:rPr lang="es-ES" sz="2800" dirty="0" err="1">
                <a:solidFill>
                  <a:srgbClr val="000000"/>
                </a:solidFill>
              </a:rPr>
              <a:t>etc</a:t>
            </a:r>
            <a:r>
              <a:rPr lang="es-ES" sz="2800" dirty="0">
                <a:solidFill>
                  <a:srgbClr val="000000"/>
                </a:solidFill>
              </a:rPr>
              <a:t>…</a:t>
            </a:r>
          </a:p>
          <a:p>
            <a:endParaRPr lang="es-ES" sz="3200" b="1" dirty="0">
              <a:solidFill>
                <a:srgbClr val="000000"/>
              </a:solidFill>
            </a:endParaRPr>
          </a:p>
          <a:p>
            <a:endParaRPr lang="es-ES" sz="3200" dirty="0">
              <a:solidFill>
                <a:srgbClr val="0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843100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B3A30-A1F0-43AD-9C10-EE5D22326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es-ES" sz="4400"/>
              <a:t>Y por eso…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EE6B11-9A6D-43FE-B43A-449C1D42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 lnSpcReduction="10000"/>
          </a:bodyPr>
          <a:lstStyle/>
          <a:p>
            <a:r>
              <a:rPr lang="es-ES" sz="3200" dirty="0"/>
              <a:t> Decidió pedir ayuda.</a:t>
            </a:r>
          </a:p>
          <a:p>
            <a:r>
              <a:rPr lang="es-ES" sz="3200" dirty="0"/>
              <a:t> Con la orientación de Asno-GPT y los ánimos de sus amigos, empezó a estudiar.</a:t>
            </a:r>
          </a:p>
          <a:p>
            <a:r>
              <a:rPr lang="es-ES" sz="3200" dirty="0"/>
              <a:t>Se frustraba, pero volvía a intentarlo una y otra vez.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4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9" name="Imagen 8" descr="Pizarra&#10;&#10;El contenido generado por IA puede ser incorrecto.">
            <a:extLst>
              <a:ext uri="{FF2B5EF4-FFF2-40B4-BE49-F238E27FC236}">
                <a16:creationId xmlns:a16="http://schemas.microsoft.com/office/drawing/2014/main" id="{9AC43EB5-F665-A90F-16C9-77C405256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26" y="1167748"/>
            <a:ext cx="4269969" cy="2049585"/>
          </a:xfrm>
          <a:prstGeom prst="rect">
            <a:avLst/>
          </a:prstGeom>
        </p:spPr>
      </p:pic>
      <p:pic>
        <p:nvPicPr>
          <p:cNvPr id="5" name="Imagen 4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B6DF870B-2AFA-B371-2AA6-7D349FDCC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030" y="3640667"/>
            <a:ext cx="1952665" cy="2925341"/>
          </a:xfrm>
          <a:prstGeom prst="rect">
            <a:avLst/>
          </a:prstGeom>
        </p:spPr>
      </p:pic>
      <p:pic>
        <p:nvPicPr>
          <p:cNvPr id="11" name="Imagen 10" descr="Imagen que contiene persona, béisbol, vistiendo, sombrero&#10;&#10;El contenido generado por IA puede ser incorrecto.">
            <a:extLst>
              <a:ext uri="{FF2B5EF4-FFF2-40B4-BE49-F238E27FC236}">
                <a16:creationId xmlns:a16="http://schemas.microsoft.com/office/drawing/2014/main" id="{7C844E19-B5D8-96B5-0E1A-FCBD7CB58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40667"/>
            <a:ext cx="2328464" cy="30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84C03-B7A3-499C-8196-8CAD1C46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es-ES" sz="4400"/>
              <a:t>Hasta que finalmente…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70664A-A230-40F7-BF6D-3180F89D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sz="1800" dirty="0"/>
          </a:p>
          <a:p>
            <a:r>
              <a:rPr lang="es-ES" sz="2600" dirty="0"/>
              <a:t>Logró reparar a MOLL·E y, de paso, reconectarse consigo mismo. </a:t>
            </a:r>
          </a:p>
          <a:p>
            <a:r>
              <a:rPr lang="es-ES" sz="2600" dirty="0"/>
              <a:t>Descubrió que aprender no era un castigo, sino una aventura.</a:t>
            </a:r>
          </a:p>
          <a:p>
            <a:r>
              <a:rPr lang="es-ES" sz="2600" dirty="0"/>
              <a:t>No en vano, </a:t>
            </a:r>
            <a:r>
              <a:rPr lang="es-ES" sz="2600" b="1" dirty="0"/>
              <a:t>lo hizo a base de duro esfuerzo y trabajo.</a:t>
            </a:r>
          </a:p>
        </p:txBody>
      </p:sp>
      <p:sp>
        <p:nvSpPr>
          <p:cNvPr id="49" name="Freeform: Shape 38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4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Imagen 6" descr="Imagen que contiene camioneta, coche, tren, pastel&#10;&#10;El contenido generado por IA puede ser incorrecto.">
            <a:extLst>
              <a:ext uri="{FF2B5EF4-FFF2-40B4-BE49-F238E27FC236}">
                <a16:creationId xmlns:a16="http://schemas.microsoft.com/office/drawing/2014/main" id="{6924166A-A5C2-60B9-66F9-8A076CAC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618" y="847514"/>
            <a:ext cx="3972064" cy="2482540"/>
          </a:xfrm>
          <a:prstGeom prst="rect">
            <a:avLst/>
          </a:prstGeom>
        </p:spPr>
      </p:pic>
      <p:pic>
        <p:nvPicPr>
          <p:cNvPr id="5" name="Imagen 4" descr="Imagen que contiene interior, persona, tabla, computer&#10;&#10;El contenido generado por IA puede ser incorrecto.">
            <a:extLst>
              <a:ext uri="{FF2B5EF4-FFF2-40B4-BE49-F238E27FC236}">
                <a16:creationId xmlns:a16="http://schemas.microsoft.com/office/drawing/2014/main" id="{2BC7A6B3-5A79-ACC1-E455-A7201F12F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898"/>
                    </a14:imgEffect>
                    <a14:imgEffect>
                      <a14:saturation sat="269000"/>
                    </a14:imgEffect>
                  </a14:imgLayer>
                </a14:imgProps>
              </a:ext>
            </a:extLst>
          </a:blip>
          <a:srcRect r="-2" b="21245"/>
          <a:stretch>
            <a:fillRect/>
          </a:stretch>
        </p:blipFill>
        <p:spPr>
          <a:xfrm>
            <a:off x="9003447" y="3640667"/>
            <a:ext cx="2339557" cy="26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8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B57F65-6619-47AC-9AAB-9CAA450C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>
            <a:normAutofit/>
          </a:bodyPr>
          <a:lstStyle/>
          <a:p>
            <a:r>
              <a:rPr lang="es-ES">
                <a:solidFill>
                  <a:schemeClr val="tx1"/>
                </a:solidFill>
              </a:rPr>
              <a:t>Y desde aquel día…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Pantalla de video juego de una persona&#10;&#10;El contenido generado por IA puede ser incorrecto.">
            <a:extLst>
              <a:ext uri="{FF2B5EF4-FFF2-40B4-BE49-F238E27FC236}">
                <a16:creationId xmlns:a16="http://schemas.microsoft.com/office/drawing/2014/main" id="{EE922840-6D12-F472-1D6C-E5E74FC9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7" r="10308"/>
          <a:stretch>
            <a:fillRect/>
          </a:stretch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BEFE33-6040-4927-A167-2A05573E4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24" y="2927444"/>
            <a:ext cx="4920019" cy="3244755"/>
          </a:xfrm>
        </p:spPr>
        <p:txBody>
          <a:bodyPr>
            <a:noAutofit/>
          </a:bodyPr>
          <a:lstStyle/>
          <a:p>
            <a:r>
              <a:rPr lang="es-ES" sz="2800" dirty="0" err="1"/>
              <a:t>Eshrek</a:t>
            </a:r>
            <a:r>
              <a:rPr lang="es-ES" sz="2800" dirty="0"/>
              <a:t> no teme a los retos tecnológicos. </a:t>
            </a:r>
          </a:p>
          <a:p>
            <a:r>
              <a:rPr lang="es-ES" sz="2800" dirty="0"/>
              <a:t>Sigue gruñón, sí, pero ahora enseña a otros ogros y humanos que nunca es tarde para aprender, y actualizar tu “software interno”.</a:t>
            </a:r>
          </a:p>
        </p:txBody>
      </p:sp>
    </p:spTree>
    <p:extLst>
      <p:ext uri="{BB962C8B-B14F-4D97-AF65-F5344CB8AC3E}">
        <p14:creationId xmlns:p14="http://schemas.microsoft.com/office/powerpoint/2010/main" val="3438875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8097E-668B-CF71-DBFD-32C43BD3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es-ES" sz="4400"/>
              <a:t>Y la moraleja es…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AF5938-BE81-A84F-F894-32E73A785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/>
          </a:bodyPr>
          <a:lstStyle/>
          <a:p>
            <a:r>
              <a:rPr lang="es-ES" sz="2800" dirty="0"/>
              <a:t>No importa lo anticuado que creas estar: mientras sigas aprendiendo, siempre estarás en la mejor versión de ti mismo</a:t>
            </a:r>
            <a:r>
              <a:rPr lang="es-ES" sz="1800" dirty="0"/>
              <a:t>.</a:t>
            </a:r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47FD1EE7-E35D-2922-3CBB-3A692D810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42" r="21543" b="1"/>
          <a:stretch>
            <a:fillRect/>
          </a:stretch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2" name="Freeform: Shape 9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24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{194EFFDE-2FA0-4016-AF33-174438FF22B4}TF2ec419c9-97c3-4958-b02a-0886397d33af4e51e060-5f6413376b42</Template>
  <TotalTime>374</TotalTime>
  <Words>430</Words>
  <Application>Microsoft Office PowerPoint</Application>
  <PresentationFormat>Panorámica</PresentationFormat>
  <Paragraphs>33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Rockwell</vt:lpstr>
      <vt:lpstr>Rockwell Condensed</vt:lpstr>
      <vt:lpstr>Wingdings</vt:lpstr>
      <vt:lpstr>Letras en madera</vt:lpstr>
      <vt:lpstr>El viaje del héroe  EShrek y el despertar digital  </vt:lpstr>
      <vt:lpstr>HABÍA UNA VEZ …  </vt:lpstr>
      <vt:lpstr>ALGUNOS días…</vt:lpstr>
      <vt:lpstr>HASTA QUE UN DÍA…</vt:lpstr>
      <vt:lpstr>Y entonces…</vt:lpstr>
      <vt:lpstr>Y por eso…</vt:lpstr>
      <vt:lpstr>Hasta que finalmente…</vt:lpstr>
      <vt:lpstr>Y desde aquel día…</vt:lpstr>
      <vt:lpstr>Y la moraleja es…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viaje del héroe</dc:title>
  <dc:creator>Enrique Ruiz Andres</dc:creator>
  <cp:lastModifiedBy>Enrique Ruiz Andres</cp:lastModifiedBy>
  <cp:revision>48</cp:revision>
  <dcterms:created xsi:type="dcterms:W3CDTF">2025-09-23T09:49:35Z</dcterms:created>
  <dcterms:modified xsi:type="dcterms:W3CDTF">2025-10-17T17:36:09Z</dcterms:modified>
</cp:coreProperties>
</file>